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90" r:id="rId2"/>
    <p:sldId id="28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92" autoAdjust="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9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CC7CC1-EF69-FF4C-B6C1-1A09CF624094}" type="datetimeFigureOut">
              <a:rPr lang="en-US" smtClean="0"/>
              <a:t>9/16/15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CB5295-7B60-BB45-A248-A228DAD49D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456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F6BCD-261C-4048-9F49-6354F12EC214}" type="datetimeFigureOut">
              <a:rPr lang="en-US" smtClean="0"/>
              <a:t>9/16/15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09CE-7B0D-6047-A393-10414E015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255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F6BCD-261C-4048-9F49-6354F12EC214}" type="datetimeFigureOut">
              <a:rPr lang="en-US" smtClean="0"/>
              <a:t>9/16/15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09CE-7B0D-6047-A393-10414E015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82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F6BCD-261C-4048-9F49-6354F12EC214}" type="datetimeFigureOut">
              <a:rPr lang="en-US" smtClean="0"/>
              <a:t>9/16/15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09CE-7B0D-6047-A393-10414E015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85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F6BCD-261C-4048-9F49-6354F12EC214}" type="datetimeFigureOut">
              <a:rPr lang="en-US" smtClean="0"/>
              <a:t>9/16/15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09CE-7B0D-6047-A393-10414E015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906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F6BCD-261C-4048-9F49-6354F12EC214}" type="datetimeFigureOut">
              <a:rPr lang="en-US" smtClean="0"/>
              <a:t>9/16/15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09CE-7B0D-6047-A393-10414E015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94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F6BCD-261C-4048-9F49-6354F12EC214}" type="datetimeFigureOut">
              <a:rPr lang="en-US" smtClean="0"/>
              <a:t>9/16/15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09CE-7B0D-6047-A393-10414E015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378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F6BCD-261C-4048-9F49-6354F12EC214}" type="datetimeFigureOut">
              <a:rPr lang="en-US" smtClean="0"/>
              <a:t>9/16/15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09CE-7B0D-6047-A393-10414E015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026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F6BCD-261C-4048-9F49-6354F12EC214}" type="datetimeFigureOut">
              <a:rPr lang="en-US" smtClean="0"/>
              <a:t>9/16/15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09CE-7B0D-6047-A393-10414E015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207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F6BCD-261C-4048-9F49-6354F12EC214}" type="datetimeFigureOut">
              <a:rPr lang="en-US" smtClean="0"/>
              <a:t>9/16/15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09CE-7B0D-6047-A393-10414E015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810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F6BCD-261C-4048-9F49-6354F12EC214}" type="datetimeFigureOut">
              <a:rPr lang="en-US" smtClean="0"/>
              <a:t>9/16/15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09CE-7B0D-6047-A393-10414E015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009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F6BCD-261C-4048-9F49-6354F12EC214}" type="datetimeFigureOut">
              <a:rPr lang="en-US" smtClean="0"/>
              <a:t>9/16/15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C09CE-7B0D-6047-A393-10414E015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416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0F6BCD-261C-4048-9F49-6354F12EC214}" type="datetimeFigureOut">
              <a:rPr lang="en-US" smtClean="0"/>
              <a:t>9/16/15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C09CE-7B0D-6047-A393-10414E015B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636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01-06 at 2.34.5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575"/>
            <a:ext cx="9144000" cy="5715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64589" y="3030930"/>
            <a:ext cx="1751773" cy="7153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1</a:t>
            </a:r>
            <a:r>
              <a:rPr lang="en-US" sz="2000" dirty="0" smtClean="0">
                <a:solidFill>
                  <a:schemeClr val="tx1"/>
                </a:solidFill>
              </a:rPr>
              <a:t>. Author…if provided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0" y="3881341"/>
            <a:ext cx="2016362" cy="88488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2. Article title in quotation marks. </a:t>
            </a:r>
            <a:endParaRPr lang="en-US" sz="2000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016362" y="4032962"/>
            <a:ext cx="327330" cy="3928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2005097" y="3399720"/>
            <a:ext cx="327330" cy="3928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794390" y="4408546"/>
            <a:ext cx="4147879" cy="35768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3</a:t>
            </a:r>
            <a:r>
              <a:rPr lang="en-US" sz="2000" dirty="0" smtClean="0">
                <a:solidFill>
                  <a:schemeClr val="tx1"/>
                </a:solidFill>
              </a:rPr>
              <a:t>.Domain name (Name of Web site)</a:t>
            </a:r>
            <a:endParaRPr lang="en-US" sz="2000" dirty="0"/>
          </a:p>
        </p:txBody>
      </p:sp>
      <p:cxnSp>
        <p:nvCxnSpPr>
          <p:cNvPr id="13" name="Straight Arrow Connector 12"/>
          <p:cNvCxnSpPr>
            <a:stCxn id="12" idx="1"/>
          </p:cNvCxnSpPr>
          <p:nvPr/>
        </p:nvCxnSpPr>
        <p:spPr>
          <a:xfrm flipH="1">
            <a:off x="3810138" y="4587387"/>
            <a:ext cx="98425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3954163" y="4818019"/>
            <a:ext cx="3142380" cy="35412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4. Organization/Publisher</a:t>
            </a:r>
            <a:endParaRPr lang="en-US" sz="2000" dirty="0"/>
          </a:p>
        </p:txBody>
      </p:sp>
      <p:cxnSp>
        <p:nvCxnSpPr>
          <p:cNvPr id="18" name="Straight Arrow Connector 17"/>
          <p:cNvCxnSpPr>
            <a:stCxn id="17" idx="1"/>
          </p:cNvCxnSpPr>
          <p:nvPr/>
        </p:nvCxnSpPr>
        <p:spPr>
          <a:xfrm flipH="1" flipV="1">
            <a:off x="3142383" y="4923357"/>
            <a:ext cx="811780" cy="717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3997313" y="2248888"/>
            <a:ext cx="2693340" cy="36991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5. Date of publication</a:t>
            </a:r>
            <a:endParaRPr lang="en-US" sz="2000" dirty="0"/>
          </a:p>
        </p:txBody>
      </p:sp>
      <p:cxnSp>
        <p:nvCxnSpPr>
          <p:cNvPr id="22" name="Straight Arrow Connector 21"/>
          <p:cNvCxnSpPr>
            <a:stCxn id="21" idx="1"/>
          </p:cNvCxnSpPr>
          <p:nvPr/>
        </p:nvCxnSpPr>
        <p:spPr>
          <a:xfrm flipH="1">
            <a:off x="2762676" y="2433847"/>
            <a:ext cx="123463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3810136" y="1144412"/>
            <a:ext cx="2693340" cy="38234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6. Medium</a:t>
            </a:r>
            <a:endParaRPr lang="en-US" sz="2000" dirty="0"/>
          </a:p>
        </p:txBody>
      </p:sp>
      <p:cxnSp>
        <p:nvCxnSpPr>
          <p:cNvPr id="27" name="Straight Arrow Connector 26"/>
          <p:cNvCxnSpPr>
            <a:stCxn id="26" idx="1"/>
          </p:cNvCxnSpPr>
          <p:nvPr/>
        </p:nvCxnSpPr>
        <p:spPr>
          <a:xfrm flipH="1">
            <a:off x="2549314" y="1335586"/>
            <a:ext cx="1260822" cy="49827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3810137" y="1626353"/>
            <a:ext cx="3535178" cy="41502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7</a:t>
            </a:r>
            <a:r>
              <a:rPr lang="en-US" sz="2000" dirty="0" smtClean="0">
                <a:solidFill>
                  <a:schemeClr val="tx1"/>
                </a:solidFill>
              </a:rPr>
              <a:t>. Date you viewed the web site</a:t>
            </a:r>
            <a:endParaRPr lang="en-US" sz="2000" dirty="0"/>
          </a:p>
        </p:txBody>
      </p:sp>
      <p:cxnSp>
        <p:nvCxnSpPr>
          <p:cNvPr id="32" name="Straight Arrow Connector 31"/>
          <p:cNvCxnSpPr>
            <a:stCxn id="30" idx="1"/>
          </p:cNvCxnSpPr>
          <p:nvPr/>
        </p:nvCxnSpPr>
        <p:spPr>
          <a:xfrm flipH="1">
            <a:off x="3312593" y="1833865"/>
            <a:ext cx="497544" cy="20751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510714" y="2410612"/>
            <a:ext cx="1311078" cy="41638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8. URL </a:t>
            </a:r>
            <a:endParaRPr lang="en-US" sz="2000" dirty="0"/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1821792" y="2618806"/>
            <a:ext cx="364781" cy="9165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332427" y="103048"/>
            <a:ext cx="51721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/>
                <a:cs typeface="Times New Roman"/>
              </a:rPr>
              <a:t>NOODLE TOOLS DATA </a:t>
            </a:r>
            <a:r>
              <a:rPr lang="en-US" sz="2400" dirty="0" err="1" smtClean="0">
                <a:latin typeface="Times New Roman"/>
                <a:cs typeface="Times New Roman"/>
              </a:rPr>
              <a:t>ENTRY_Web</a:t>
            </a:r>
            <a:endParaRPr lang="en-US" sz="2400" dirty="0">
              <a:latin typeface="Times New Roman"/>
              <a:cs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36697" y="5622281"/>
            <a:ext cx="6842207" cy="453529"/>
          </a:xfrm>
          <a:prstGeom prst="rect">
            <a:avLst/>
          </a:prstGeom>
          <a:solidFill>
            <a:schemeClr val="bg1"/>
          </a:solidFill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Print out this page and have it by your side when making entries.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742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5-01-06 at 3.00.4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1500"/>
            <a:ext cx="9144000" cy="5715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58264" y="2632332"/>
            <a:ext cx="1322418" cy="42382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1. Author</a:t>
            </a:r>
            <a:endParaRPr lang="en-US" sz="2000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1821792" y="2815217"/>
            <a:ext cx="49571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01144" y="3291027"/>
            <a:ext cx="1296233" cy="42382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2. Title</a:t>
            </a:r>
            <a:endParaRPr lang="en-US" sz="2000" dirty="0"/>
          </a:p>
        </p:txBody>
      </p:sp>
      <p:cxnSp>
        <p:nvCxnSpPr>
          <p:cNvPr id="8" name="Straight Arrow Connector 7"/>
          <p:cNvCxnSpPr>
            <a:stCxn id="7" idx="3"/>
          </p:cNvCxnSpPr>
          <p:nvPr/>
        </p:nvCxnSpPr>
        <p:spPr>
          <a:xfrm>
            <a:off x="1597377" y="3502939"/>
            <a:ext cx="57610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347580" y="4002447"/>
            <a:ext cx="4078790" cy="34477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3. Location of </a:t>
            </a:r>
            <a:r>
              <a:rPr lang="en-US" sz="2000" dirty="0">
                <a:solidFill>
                  <a:schemeClr val="tx1"/>
                </a:solidFill>
              </a:rPr>
              <a:t>p</a:t>
            </a:r>
            <a:r>
              <a:rPr lang="en-US" sz="2000" dirty="0" smtClean="0">
                <a:solidFill>
                  <a:schemeClr val="tx1"/>
                </a:solidFill>
              </a:rPr>
              <a:t>ublication company</a:t>
            </a:r>
            <a:endParaRPr lang="en-US" sz="2000" dirty="0"/>
          </a:p>
        </p:txBody>
      </p:sp>
      <p:cxnSp>
        <p:nvCxnSpPr>
          <p:cNvPr id="13" name="Straight Arrow Connector 12"/>
          <p:cNvCxnSpPr>
            <a:stCxn id="12" idx="1"/>
          </p:cNvCxnSpPr>
          <p:nvPr/>
        </p:nvCxnSpPr>
        <p:spPr>
          <a:xfrm flipH="1">
            <a:off x="4032722" y="4174833"/>
            <a:ext cx="314858" cy="1525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325685" y="4368496"/>
            <a:ext cx="4320773" cy="41082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4. Company that published the book</a:t>
            </a:r>
            <a:endParaRPr lang="en-US" sz="2000" dirty="0"/>
          </a:p>
        </p:txBody>
      </p:sp>
      <p:cxnSp>
        <p:nvCxnSpPr>
          <p:cNvPr id="17" name="Straight Arrow Connector 16"/>
          <p:cNvCxnSpPr>
            <a:stCxn id="16" idx="1"/>
          </p:cNvCxnSpPr>
          <p:nvPr/>
        </p:nvCxnSpPr>
        <p:spPr>
          <a:xfrm flipH="1" flipV="1">
            <a:off x="2448438" y="4174833"/>
            <a:ext cx="877247" cy="3990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01144" y="4085395"/>
            <a:ext cx="1542964" cy="77687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5. Date book  published</a:t>
            </a:r>
            <a:endParaRPr lang="en-US" sz="2000" dirty="0"/>
          </a:p>
        </p:txBody>
      </p:sp>
      <p:cxnSp>
        <p:nvCxnSpPr>
          <p:cNvPr id="21" name="Straight Arrow Connector 20"/>
          <p:cNvCxnSpPr>
            <a:stCxn id="20" idx="3"/>
          </p:cNvCxnSpPr>
          <p:nvPr/>
        </p:nvCxnSpPr>
        <p:spPr>
          <a:xfrm>
            <a:off x="1844108" y="4473832"/>
            <a:ext cx="32937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3505531" y="1422800"/>
            <a:ext cx="4428980" cy="44964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6. Medium. Book is “print” medium.</a:t>
            </a:r>
            <a:endParaRPr lang="en-US" sz="2000" dirty="0"/>
          </a:p>
        </p:txBody>
      </p:sp>
      <p:cxnSp>
        <p:nvCxnSpPr>
          <p:cNvPr id="27" name="Straight Arrow Connector 26"/>
          <p:cNvCxnSpPr>
            <a:stCxn id="26" idx="1"/>
          </p:cNvCxnSpPr>
          <p:nvPr/>
        </p:nvCxnSpPr>
        <p:spPr>
          <a:xfrm flipH="1">
            <a:off x="2469906" y="1647624"/>
            <a:ext cx="1035625" cy="22482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173480" y="109835"/>
            <a:ext cx="5288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/>
                <a:cs typeface="Times New Roman"/>
              </a:rPr>
              <a:t>NOODLE TOOLS DATA </a:t>
            </a:r>
            <a:r>
              <a:rPr lang="en-US" sz="2400" dirty="0" err="1" smtClean="0">
                <a:latin typeface="Times New Roman"/>
                <a:cs typeface="Times New Roman"/>
              </a:rPr>
              <a:t>ENTRY_Book</a:t>
            </a:r>
            <a:endParaRPr lang="en-US" sz="2400" dirty="0">
              <a:latin typeface="Times New Roman"/>
              <a:cs typeface="Times New Roman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092304" y="5620808"/>
            <a:ext cx="6842207" cy="453529"/>
          </a:xfrm>
          <a:prstGeom prst="rect">
            <a:avLst/>
          </a:prstGeom>
          <a:solidFill>
            <a:schemeClr val="bg1"/>
          </a:solidFill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Print out this page and have it by your side when making entries.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114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878</TotalTime>
  <Words>119</Words>
  <Application>Microsoft Macintosh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Hagerty</dc:creator>
  <cp:lastModifiedBy>Thomas Hagerty</cp:lastModifiedBy>
  <cp:revision>45</cp:revision>
  <dcterms:created xsi:type="dcterms:W3CDTF">2015-01-06T18:04:07Z</dcterms:created>
  <dcterms:modified xsi:type="dcterms:W3CDTF">2015-09-16T13:50:52Z</dcterms:modified>
</cp:coreProperties>
</file>